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D855-5BEC-113E-0FA7-B2C98ACD8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8BE09D-A008-B088-536F-F7F71D3A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1452D6-0F4D-B42C-BC49-FC180447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A52F4-DFBC-290A-3C7B-AF6E2FAF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7E5D5-BA9B-9919-52D1-90DEAC7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6CAB3-AAC0-BA8A-E5AB-CD9864CC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27FF94-48E7-4263-A0DC-AE11D10F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BF92-5E05-6BEC-85CE-3D5DF0A2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452A7-E9A2-33F9-8BEE-D4669F03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B9E00-A7EE-DF59-4E87-D9DF2B3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6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ADCBE5-4D0E-E3E4-481A-6B75C724E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E4A843-01DB-F5F1-8142-B70DFDCC4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4EC1E-6807-C97E-2322-F4E9789B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6DD849-FD37-8D90-DF0E-21284039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9CB5E-FFFC-0D9D-4DFD-347F0EFB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3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0891B-0E82-D544-42A3-A9384836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0F882-7C21-B6BD-9E53-60B7F986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3D34D-F84E-E488-C47D-99840A60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40204-E395-6DE6-B520-CEFBAA5E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F5709-F528-DF92-5772-DF533764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62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03AFC-617C-8B68-AA26-868D0D5E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FE98C-34C0-B63E-8658-C16DCC07A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2167-C8BC-FADE-1BA5-9E2C504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DAF14-07B7-BC13-7AB5-501361B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54D15-4A74-F0EF-61CB-781B808F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7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9F82B-ED51-68CC-0E16-5ECC0B6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3D2B3-A8A2-7843-7D04-FEA47226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4F2F00-4381-FAD1-4561-0C0E4558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0203D-4087-92DE-ADF0-09ACF7BD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86036-968B-81A0-5FCE-92FADC3A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BFC00B-C309-A7DC-8318-FF51E917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55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44A3-74F0-1967-43C0-366CDD82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244C83-6809-E2CA-CBD8-531D3A578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E0AAF-EAFE-1BF9-CF57-06D223AF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9F8420-221D-1FC4-5C01-0B3B282AC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4A4C8E-6384-53FA-1D0B-77EEFA823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F8D6C32-C6E5-C229-096C-D01026E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33B7BB-72C5-FC82-F467-00EDB4B9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412AB5-3E2C-CFEF-9323-8971FAC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046FC-9C50-CE0A-1BBD-FF738C3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2C827A-B0D9-A4D7-C620-8E5CE62A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4065CD-FE49-9C63-A26B-D1FFCA67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51A6AC-58C0-2E0B-0E13-117BEC5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4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EFEE10-F905-64D9-1725-B492728C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3F471C-4611-B5DD-EBF3-1D7A8600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40AD3-82A2-CAE6-6E41-5B74D89E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6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D0FCC-1FF7-89AD-E2C2-4D1AB8D8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44F8D-BB99-7E63-3624-8BF5ECD7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AF05F-9358-29C7-72B5-C05ED105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494E1A-DC5F-81DD-96E9-54108109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DD4FE-318B-FED5-7324-EA3A602B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CFD56A-5A62-0193-CC9E-5B9FB710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6C32D-5E1A-0E99-131D-747B6245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CB4937-A095-7F39-948F-E2B6570D1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815969-42FA-E757-B3B9-18CB4B046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F90FE9-B88E-71DA-6C61-20376B9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B2DCD3-5F29-39F3-ADBE-BB4C6188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2EC39-4335-D737-3FE9-59C37A06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22412-E171-3CE4-98EA-83707079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C870C1-8C68-38DD-E5F1-8A7C8EC1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439D15-BB07-F6F9-A5D4-6EF9E4C84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F6E5B-ADFA-4992-A0A6-BDCBC41F0229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886EEE-7B86-02A0-2376-86D472BFE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B6708-0286-B6CC-2934-3E5237C00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коричневый, Прямоугольник, пергамент, рамка">
            <a:extLst>
              <a:ext uri="{FF2B5EF4-FFF2-40B4-BE49-F238E27FC236}">
                <a16:creationId xmlns:a16="http://schemas.microsoft.com/office/drawing/2014/main" id="{ABE187A4-991F-8E22-EFED-344AB62BB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" b="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D6F9D-7509-6D10-BBFE-12811AB5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9" y="1936866"/>
            <a:ext cx="4849044" cy="2839273"/>
          </a:xfrm>
        </p:spPr>
        <p:txBody>
          <a:bodyPr>
            <a:normAutofit/>
          </a:bodyPr>
          <a:lstStyle/>
          <a:p>
            <a:pPr algn="l"/>
            <a:r>
              <a:rPr lang="ru-RU" sz="3600" dirty="0">
                <a:solidFill>
                  <a:srgbClr val="FFFFFF"/>
                </a:solidFill>
              </a:rPr>
              <a:t>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BE1B8-1D56-2216-A99F-6DA2C98C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endParaRPr lang="ru-RU" sz="2000">
              <a:solidFill>
                <a:srgbClr val="FFFFFF"/>
              </a:solidFill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E2DCF-82CE-F8C7-DC86-C49A2473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F9F8068-3AF2-9CEA-D99C-EEA19999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160" y="1544321"/>
            <a:ext cx="10327640" cy="47021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Персонажи создавались с помощью пиксельной графики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F980-67DA-2C6A-48A7-32A0FD31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598171"/>
            <a:ext cx="3122930" cy="824229"/>
          </a:xfrm>
        </p:spPr>
        <p:txBody>
          <a:bodyPr/>
          <a:lstStyle/>
          <a:p>
            <a:r>
              <a:rPr lang="ru-RU" dirty="0"/>
              <a:t>Персонажи</a:t>
            </a:r>
          </a:p>
        </p:txBody>
      </p:sp>
      <p:pic>
        <p:nvPicPr>
          <p:cNvPr id="7" name="Рисунок 6" descr="Изображение выглядит как пиксел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EAEF021-2161-2163-9D64-00E017ABC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2014540"/>
            <a:ext cx="2829091" cy="451566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пиксель, 3D-моделирование, Программное обеспечение для видеоигр, Цифровая сборка">
            <a:extLst>
              <a:ext uri="{FF2B5EF4-FFF2-40B4-BE49-F238E27FC236}">
                <a16:creationId xmlns:a16="http://schemas.microsoft.com/office/drawing/2014/main" id="{D2802638-FD6B-57F3-75C2-91D7ADA8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09" y="2373942"/>
            <a:ext cx="4392654" cy="379685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иксель, снимок экрана, 3D-модел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E79291C2-349D-8D89-1BDE-B1E85388B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30" y="2014539"/>
            <a:ext cx="2281386" cy="45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E41C00-9F54-BCBC-BC7F-5498BA18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723A3-F4AE-C66C-3F0B-F0ADA432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365125"/>
            <a:ext cx="1463040" cy="1325563"/>
          </a:xfrm>
        </p:spPr>
        <p:txBody>
          <a:bodyPr/>
          <a:lstStyle/>
          <a:p>
            <a:pPr algn="ctr"/>
            <a:r>
              <a:rPr lang="ru-RU" dirty="0"/>
              <a:t>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A0A02-2637-52C6-F159-274B01F6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313181"/>
            <a:ext cx="9418320" cy="505460"/>
          </a:xfrm>
        </p:spPr>
        <p:txBody>
          <a:bodyPr>
            <a:normAutofit fontScale="92500"/>
          </a:bodyPr>
          <a:lstStyle/>
          <a:p>
            <a:r>
              <a:rPr lang="ru-RU" dirty="0"/>
              <a:t>Код был написан на основе языка программирования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дисплей, программное обеспечение">
            <a:extLst>
              <a:ext uri="{FF2B5EF4-FFF2-40B4-BE49-F238E27FC236}">
                <a16:creationId xmlns:a16="http://schemas.microsoft.com/office/drawing/2014/main" id="{BE2F4E12-0019-2798-AB1E-BD6C50294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46" y="1690688"/>
            <a:ext cx="8799443" cy="47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9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5BBC3-D888-4E48-7747-AFC6F65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6A03-38A9-C7C7-A27C-97F92A40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405" y="418306"/>
            <a:ext cx="3754120" cy="78803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DF714-91C5-7197-2C24-73E71FB83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264285"/>
            <a:ext cx="11673840" cy="788035"/>
          </a:xfrm>
        </p:spPr>
        <p:txBody>
          <a:bodyPr>
            <a:normAutofit/>
          </a:bodyPr>
          <a:lstStyle/>
          <a:p>
            <a:r>
              <a:rPr lang="ru-RU" dirty="0"/>
              <a:t>Сюжет был составлен на основе собственных идей. И общей работой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8D6CC-8670-7DF2-66B9-F9AA5E0E6047}"/>
              </a:ext>
            </a:extLst>
          </p:cNvPr>
          <p:cNvSpPr txBox="1"/>
          <p:nvPr/>
        </p:nvSpPr>
        <p:spPr>
          <a:xfrm>
            <a:off x="1300493" y="2039520"/>
            <a:ext cx="95370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Давным-давно, во времена когда смертные расы сосуществовали в едином мире, вели войны и плели интриги, Князь тьмы Бонос захватил власть в пантеоне богов и поверг мир во мрак.</a:t>
            </a:r>
          </a:p>
          <a:p>
            <a:r>
              <a:rPr lang="ru-RU" dirty="0"/>
              <a:t>Война, смерть и ужас стали обыденностью в новом мире Объединённые армии смертных – Люди, Эльфы, Дварфы, и даже некогда враждебные ко всем Орки вместе вступили в неравный бой против сил тьмы.</a:t>
            </a:r>
          </a:p>
          <a:p>
            <a:r>
              <a:rPr lang="ru-RU" dirty="0"/>
              <a:t>Некогда зеленые равнины королевства людей -  Мидланда, ныне были усеяны пеплом и кровью. Эльфийские леса Гель’тама, в которых витали запахи свежих цветов, и всюду было слышно пение птиц, теперь пылали адским пламенем. Дворфийские пещеры были наполнены порождениями тьмы, а орки, растеряв свою боевую мощь, были вынуждены бежать в последних оплотах смертных…</a:t>
            </a:r>
          </a:p>
        </p:txBody>
      </p:sp>
    </p:spTree>
    <p:extLst>
      <p:ext uri="{BB962C8B-B14F-4D97-AF65-F5344CB8AC3E}">
        <p14:creationId xmlns:p14="http://schemas.microsoft.com/office/powerpoint/2010/main" val="180783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E63D6-4EF1-4C70-02E9-EC2D83B6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4A9E2-FE74-64E7-2FE1-FD496529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444" y="751205"/>
            <a:ext cx="2522856" cy="864235"/>
          </a:xfrm>
        </p:spPr>
        <p:txBody>
          <a:bodyPr/>
          <a:lstStyle/>
          <a:p>
            <a:r>
              <a:rPr lang="ru-RU" dirty="0"/>
              <a:t>Механика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4E8F7-24FD-F541-41AF-B635F1C0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640" y="1447165"/>
            <a:ext cx="9839960" cy="544195"/>
          </a:xfrm>
        </p:spPr>
        <p:txBody>
          <a:bodyPr>
            <a:normAutofit/>
          </a:bodyPr>
          <a:lstStyle/>
          <a:p>
            <a:r>
              <a:rPr lang="ru-RU" dirty="0"/>
              <a:t>Механика игры делалась с помощью </a:t>
            </a:r>
            <a:r>
              <a:rPr lang="en-US" dirty="0"/>
              <a:t>Visual Studio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94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D05B13-3021-D078-766F-0FBB452F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66279-E39B-815E-BB51-07F4F9BE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575" y="365125"/>
            <a:ext cx="6753225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3F5A3E2-EA4C-0A9A-23DD-18F0F0F9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906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167</Words>
  <Application>Microsoft Office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Тема Office</vt:lpstr>
      <vt:lpstr>Работа</vt:lpstr>
      <vt:lpstr>Персонажи</vt:lpstr>
      <vt:lpstr>Код</vt:lpstr>
      <vt:lpstr>Сюжет</vt:lpstr>
      <vt:lpstr>Механика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</dc:title>
  <dc:creator>QE9492</dc:creator>
  <cp:lastModifiedBy>QE9492</cp:lastModifiedBy>
  <cp:revision>3</cp:revision>
  <dcterms:created xsi:type="dcterms:W3CDTF">2024-01-19T19:15:30Z</dcterms:created>
  <dcterms:modified xsi:type="dcterms:W3CDTF">2024-01-19T20:52:51Z</dcterms:modified>
</cp:coreProperties>
</file>